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EE158-39A8-B94A-2E70-40145F060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E9ED52-D70D-3630-B44D-6684498F43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4284B866-2E26-B717-E09C-7C2D3E4C8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FC7C702-A7F2-C240-E16C-EE5BADA12A2B}"/>
              </a:ext>
            </a:extLst>
          </p:cNvPr>
          <p:cNvSpPr txBox="1"/>
          <p:nvPr/>
        </p:nvSpPr>
        <p:spPr>
          <a:xfrm>
            <a:off x="0" y="209973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lgerian" panose="04020705040A02060702" pitchFamily="82" charset="0"/>
              </a:rPr>
              <a:t>¿Con que estas escuchando con el oído o con la oreja?</a:t>
            </a:r>
            <a:endParaRPr lang="es-CL" sz="2800" b="1" dirty="0">
              <a:latin typeface="Algerian" panose="04020705040A02060702" pitchFamily="8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C71307-8AF6-6195-3E7C-1EDE4534052D}"/>
              </a:ext>
            </a:extLst>
          </p:cNvPr>
          <p:cNvSpPr txBox="1"/>
          <p:nvPr/>
        </p:nvSpPr>
        <p:spPr>
          <a:xfrm>
            <a:off x="0" y="957263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8793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AB8A58-47AF-4FF8-CA70-210A010D1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0933B-55A3-41D9-78FE-87B42E131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724364AC-B8E5-BF7C-AF3B-D1B651DF69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E2DC2A2-7146-BDBB-8028-0A6ADE4C29CA}"/>
              </a:ext>
            </a:extLst>
          </p:cNvPr>
          <p:cNvSpPr txBox="1"/>
          <p:nvPr/>
        </p:nvSpPr>
        <p:spPr>
          <a:xfrm>
            <a:off x="0" y="1216241"/>
            <a:ext cx="12192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Acontecerá que si oyeres atentamente la voz de Jehová tu Dios, para guardar y poner por obra todos sus mandamientos que yo te prescribo hoy, también Jehová tu Dios te exaltará sobre todas las naciones de la tierra. </a:t>
            </a:r>
            <a:r>
              <a:rPr lang="es-MX" sz="4400" b="1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2 </a:t>
            </a:r>
            <a:r>
              <a:rPr lang="es-MX" sz="4400" b="1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Y vendrán sobre ti todas estas bendiciones, y te alcanzarán, si oyeres la voz de Jehová tu Dios.</a:t>
            </a:r>
            <a:endParaRPr lang="es-CL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DF1410-B589-81F2-6701-BE47CF3EFC7E}"/>
              </a:ext>
            </a:extLst>
          </p:cNvPr>
          <p:cNvSpPr txBox="1"/>
          <p:nvPr/>
        </p:nvSpPr>
        <p:spPr>
          <a:xfrm>
            <a:off x="0" y="100289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DEUTERONOMIO 28: 1-2</a:t>
            </a:r>
          </a:p>
        </p:txBody>
      </p:sp>
    </p:spTree>
    <p:extLst>
      <p:ext uri="{BB962C8B-B14F-4D97-AF65-F5344CB8AC3E}">
        <p14:creationId xmlns:p14="http://schemas.microsoft.com/office/powerpoint/2010/main" val="240775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8261E-D815-A13E-35BC-9E77146C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2B51F7-46A1-5284-18F8-79FC3F9F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541E26F9-645A-FBF0-6E65-AEB3391AA7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193B77-7778-198E-ED08-2764EE177F2A}"/>
              </a:ext>
            </a:extLst>
          </p:cNvPr>
          <p:cNvSpPr txBox="1"/>
          <p:nvPr/>
        </p:nvSpPr>
        <p:spPr>
          <a:xfrm>
            <a:off x="0" y="2827229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r>
              <a:rPr lang="es-MX" sz="6000" b="1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Mas buscad primeramente el reino de Dios y su justicia, y todas estas cosas os serán añadidas.</a:t>
            </a:r>
            <a:endParaRPr lang="es-CL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5389D1-098F-A3C0-1F51-DB9FA52467AD}"/>
              </a:ext>
            </a:extLst>
          </p:cNvPr>
          <p:cNvSpPr txBox="1"/>
          <p:nvPr/>
        </p:nvSpPr>
        <p:spPr>
          <a:xfrm>
            <a:off x="0" y="789003"/>
            <a:ext cx="12191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MATEO 6:33</a:t>
            </a:r>
          </a:p>
        </p:txBody>
      </p:sp>
    </p:spTree>
    <p:extLst>
      <p:ext uri="{BB962C8B-B14F-4D97-AF65-F5344CB8AC3E}">
        <p14:creationId xmlns:p14="http://schemas.microsoft.com/office/powerpoint/2010/main" val="17504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8420F-F92E-9BF8-F2C3-11A76974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BA960-BD95-AEDE-35BB-246D0C6C5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3EEEDEA6-EA0D-D8E1-B15A-F166918BC0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AB396F-C98C-27C6-4701-D64DA2C3570B}"/>
              </a:ext>
            </a:extLst>
          </p:cNvPr>
          <p:cNvSpPr txBox="1"/>
          <p:nvPr/>
        </p:nvSpPr>
        <p:spPr>
          <a:xfrm>
            <a:off x="0" y="2688729"/>
            <a:ext cx="1219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5400" b="1" i="0" dirty="0">
                <a:solidFill>
                  <a:srgbClr val="000000"/>
                </a:solidFill>
                <a:effectLst/>
                <a:latin typeface="system-ui"/>
              </a:rPr>
              <a:t>Si quisiereis y oyereis, comeréis el bien de la tierra; si no quisiereis y fuereis rebeldes, seréis consumidos a espada; porque la boca de Jehová lo ha dicho.</a:t>
            </a:r>
            <a:endParaRPr lang="es-CL" sz="5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F495FC-ED04-DDEC-4530-1B7C77890233}"/>
              </a:ext>
            </a:extLst>
          </p:cNvPr>
          <p:cNvSpPr txBox="1"/>
          <p:nvPr/>
        </p:nvSpPr>
        <p:spPr>
          <a:xfrm>
            <a:off x="3236119" y="789003"/>
            <a:ext cx="6529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ISAIAS 1:19-20</a:t>
            </a:r>
          </a:p>
        </p:txBody>
      </p:sp>
    </p:spTree>
    <p:extLst>
      <p:ext uri="{BB962C8B-B14F-4D97-AF65-F5344CB8AC3E}">
        <p14:creationId xmlns:p14="http://schemas.microsoft.com/office/powerpoint/2010/main" val="233789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08FFC-27BA-2C8F-906B-A860BA76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7E27D0-FE47-3D8E-572F-44BDED36D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5E189213-57BE-87C5-21DA-37D5C9D4A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9055255-62B9-0C9A-88B7-66AA94AFB817}"/>
              </a:ext>
            </a:extLst>
          </p:cNvPr>
          <p:cNvSpPr txBox="1"/>
          <p:nvPr/>
        </p:nvSpPr>
        <p:spPr>
          <a:xfrm>
            <a:off x="0" y="2827229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r>
              <a:rPr lang="es-MX" sz="6000" b="1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Por esto, mis amados hermanos, todo hombre sea pronto para oír, tardo para hablar, tardo para airarse;</a:t>
            </a:r>
            <a:endParaRPr lang="es-CL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B9AD62-9579-46FF-AE63-D0F7E5F21C9E}"/>
              </a:ext>
            </a:extLst>
          </p:cNvPr>
          <p:cNvSpPr txBox="1"/>
          <p:nvPr/>
        </p:nvSpPr>
        <p:spPr>
          <a:xfrm>
            <a:off x="2820591" y="859617"/>
            <a:ext cx="65508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SANTIAGO 1: 19</a:t>
            </a:r>
          </a:p>
        </p:txBody>
      </p:sp>
    </p:spTree>
    <p:extLst>
      <p:ext uri="{BB962C8B-B14F-4D97-AF65-F5344CB8AC3E}">
        <p14:creationId xmlns:p14="http://schemas.microsoft.com/office/powerpoint/2010/main" val="19796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3AAC3-C790-557A-6F70-7AF3D2E3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B7A585-2A32-37F0-E73A-771C281C3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D915D1D5-6ABC-DC5B-9BC4-0C64A1CB2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D8843AD-91CE-7753-6BCD-D8FB6B065E71}"/>
              </a:ext>
            </a:extLst>
          </p:cNvPr>
          <p:cNvSpPr txBox="1"/>
          <p:nvPr/>
        </p:nvSpPr>
        <p:spPr>
          <a:xfrm>
            <a:off x="0" y="2965728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600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r>
              <a:rPr lang="es-MX" sz="660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Oye, Israel: Jehová nuestro Dios, Jehová uno es</a:t>
            </a:r>
            <a:r>
              <a:rPr lang="es-MX" b="0" i="0" dirty="0">
                <a:solidFill>
                  <a:srgbClr val="000000"/>
                </a:solidFill>
                <a:effectLst/>
                <a:latin typeface="system-ui"/>
              </a:rPr>
              <a:t>.</a:t>
            </a:r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1E68034-7E92-0824-2A96-22C726DCE1B6}"/>
              </a:ext>
            </a:extLst>
          </p:cNvPr>
          <p:cNvSpPr txBox="1"/>
          <p:nvPr/>
        </p:nvSpPr>
        <p:spPr>
          <a:xfrm>
            <a:off x="2899172" y="837005"/>
            <a:ext cx="6393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000" dirty="0">
                <a:latin typeface="Aharoni" panose="02010803020104030203" pitchFamily="2" charset="-79"/>
                <a:cs typeface="Aharoni" panose="02010803020104030203" pitchFamily="2" charset="-79"/>
              </a:rPr>
              <a:t>DEUTERONOMIO 6: 4</a:t>
            </a:r>
          </a:p>
        </p:txBody>
      </p:sp>
    </p:spTree>
    <p:extLst>
      <p:ext uri="{BB962C8B-B14F-4D97-AF65-F5344CB8AC3E}">
        <p14:creationId xmlns:p14="http://schemas.microsoft.com/office/powerpoint/2010/main" val="24271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FBDDD-6CC6-2FD6-AB37-805852AD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A30504-ED1D-9A6A-773D-91C04E618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5BF34BB8-19F1-8A0E-0F0B-8EEFDE222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EE628F-B774-7335-4C79-B41133E3227D}"/>
              </a:ext>
            </a:extLst>
          </p:cNvPr>
          <p:cNvSpPr txBox="1"/>
          <p:nvPr/>
        </p:nvSpPr>
        <p:spPr>
          <a:xfrm>
            <a:off x="0" y="2827229"/>
            <a:ext cx="12192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6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El oído que oye, y el ojo que ve,</a:t>
            </a:r>
          </a:p>
          <a:p>
            <a:pPr algn="ctr"/>
            <a:r>
              <a:rPr lang="es-MX" sz="66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Ambas cosas igualmente ha hecho Jehová.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70C9D6B-545A-3224-09CA-C15702BB4AAE}"/>
              </a:ext>
            </a:extLst>
          </p:cNvPr>
          <p:cNvSpPr txBox="1"/>
          <p:nvPr/>
        </p:nvSpPr>
        <p:spPr>
          <a:xfrm>
            <a:off x="2349524" y="1082360"/>
            <a:ext cx="64365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5400" dirty="0">
                <a:latin typeface="Aharoni" panose="02010803020104030203" pitchFamily="2" charset="-79"/>
                <a:cs typeface="Aharoni" panose="02010803020104030203" pitchFamily="2" charset="-79"/>
              </a:rPr>
              <a:t>PROVERBIOS 20: 12</a:t>
            </a:r>
          </a:p>
        </p:txBody>
      </p:sp>
    </p:spTree>
    <p:extLst>
      <p:ext uri="{BB962C8B-B14F-4D97-AF65-F5344CB8AC3E}">
        <p14:creationId xmlns:p14="http://schemas.microsoft.com/office/powerpoint/2010/main" val="246888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CC901-BFB9-F363-EEB8-EEFCD0F2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CE5F2B-4CCB-F26C-CB4D-85EF3E83D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A9DA21BD-17DD-358A-5EB7-3611BE5A9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EDD565-86B9-6F1A-A01A-A39DE813D7B1}"/>
              </a:ext>
            </a:extLst>
          </p:cNvPr>
          <p:cNvSpPr txBox="1"/>
          <p:nvPr/>
        </p:nvSpPr>
        <p:spPr>
          <a:xfrm>
            <a:off x="0" y="2827229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El que tiene oído, oiga lo que el Espíritu dice a las iglesias. El que venciere, no sufrirá daño de la segunda muerte.</a:t>
            </a:r>
            <a:endParaRPr lang="es-CL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47CE27-5AC4-326D-8AA1-D347684C2497}"/>
              </a:ext>
            </a:extLst>
          </p:cNvPr>
          <p:cNvSpPr txBox="1"/>
          <p:nvPr/>
        </p:nvSpPr>
        <p:spPr>
          <a:xfrm>
            <a:off x="0" y="1142485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APOCALIPSIS 2: 11</a:t>
            </a:r>
          </a:p>
        </p:txBody>
      </p:sp>
    </p:spTree>
    <p:extLst>
      <p:ext uri="{BB962C8B-B14F-4D97-AF65-F5344CB8AC3E}">
        <p14:creationId xmlns:p14="http://schemas.microsoft.com/office/powerpoint/2010/main" val="29799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E57CB-F6E8-11B4-AD14-111F9A33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4484D6-FA0C-0388-E5CE-54D9F9EF0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1822618F-E585-DF83-7BBD-011E86E27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F36E4B8-BFC7-0BCE-16AA-58E689DC87CB}"/>
              </a:ext>
            </a:extLst>
          </p:cNvPr>
          <p:cNvSpPr txBox="1"/>
          <p:nvPr/>
        </p:nvSpPr>
        <p:spPr>
          <a:xfrm>
            <a:off x="0" y="1895604"/>
            <a:ext cx="12192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 apartaron los impíos desde la matriz;</a:t>
            </a:r>
          </a:p>
          <a:p>
            <a:pPr algn="ctr"/>
            <a:r>
              <a:rPr lang="es-MX" sz="4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 descarriaron hablando mentira desde que nacieron.</a:t>
            </a:r>
          </a:p>
          <a:p>
            <a:pPr algn="ctr"/>
            <a:r>
              <a:rPr lang="es-MX" sz="4400" b="1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4 </a:t>
            </a:r>
            <a:r>
              <a:rPr lang="es-MX" sz="4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Veneno tienen como veneno de serpiente;</a:t>
            </a:r>
          </a:p>
          <a:p>
            <a:pPr algn="ctr"/>
            <a:r>
              <a:rPr lang="es-MX" sz="4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Son como el áspid sordo que cierra su oído,</a:t>
            </a:r>
          </a:p>
          <a:p>
            <a:pPr algn="ctr"/>
            <a:r>
              <a:rPr lang="es-MX" sz="4400" b="1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5 </a:t>
            </a:r>
            <a:r>
              <a:rPr lang="es-MX" sz="4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Que no oye la voz de los que encantan,</a:t>
            </a:r>
          </a:p>
          <a:p>
            <a:pPr algn="ctr"/>
            <a:r>
              <a:rPr lang="es-MX" sz="4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Por más hábil que el encantador sea.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C07842-64C3-F648-CC1B-266B5B8100A8}"/>
              </a:ext>
            </a:extLst>
          </p:cNvPr>
          <p:cNvSpPr txBox="1"/>
          <p:nvPr/>
        </p:nvSpPr>
        <p:spPr>
          <a:xfrm>
            <a:off x="2845594" y="789003"/>
            <a:ext cx="65008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600" dirty="0">
                <a:latin typeface="Aharoni" panose="02010803020104030203" pitchFamily="2" charset="-79"/>
                <a:cs typeface="Aharoni" panose="02010803020104030203" pitchFamily="2" charset="-79"/>
              </a:rPr>
              <a:t>SALMOS 58: 3-5</a:t>
            </a:r>
          </a:p>
        </p:txBody>
      </p:sp>
    </p:spTree>
    <p:extLst>
      <p:ext uri="{BB962C8B-B14F-4D97-AF65-F5344CB8AC3E}">
        <p14:creationId xmlns:p14="http://schemas.microsoft.com/office/powerpoint/2010/main" val="85520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661A7-D434-31C2-5B8B-08375072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8F143D-41B8-FC01-EBD0-C0A094A94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FB0DCB87-B1EC-AB3F-7C44-440C1B401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E578CB-D6D1-C769-8030-57E1FDEA1149}"/>
              </a:ext>
            </a:extLst>
          </p:cNvPr>
          <p:cNvSpPr txBox="1"/>
          <p:nvPr/>
        </p:nvSpPr>
        <p:spPr>
          <a:xfrm>
            <a:off x="0" y="2550230"/>
            <a:ext cx="1219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5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Este pueblo de labios me honra;</a:t>
            </a:r>
          </a:p>
          <a:p>
            <a:pPr algn="ctr"/>
            <a:r>
              <a:rPr lang="es-MX" sz="5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Mas su corazón está lejos de mí.</a:t>
            </a:r>
          </a:p>
          <a:p>
            <a:pPr algn="ctr"/>
            <a:r>
              <a:rPr lang="es-MX" sz="5400" b="1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9 </a:t>
            </a:r>
            <a:r>
              <a:rPr lang="es-MX" sz="5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Pues en vano me honran,</a:t>
            </a:r>
          </a:p>
          <a:p>
            <a:pPr algn="ctr"/>
            <a:r>
              <a:rPr lang="es-MX" sz="54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Enseñando como doctrinas, mandamientos de hombres.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56E921-3325-7AEF-FEDA-0D4D6F9C6E93}"/>
              </a:ext>
            </a:extLst>
          </p:cNvPr>
          <p:cNvSpPr txBox="1"/>
          <p:nvPr/>
        </p:nvSpPr>
        <p:spPr>
          <a:xfrm>
            <a:off x="0" y="83820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800" dirty="0">
                <a:latin typeface="Aharoni" panose="02010803020104030203" pitchFamily="2" charset="-79"/>
                <a:cs typeface="Aharoni" panose="02010803020104030203" pitchFamily="2" charset="-79"/>
              </a:rPr>
              <a:t>MATEO 15: 8-9</a:t>
            </a:r>
          </a:p>
        </p:txBody>
      </p:sp>
    </p:spTree>
    <p:extLst>
      <p:ext uri="{BB962C8B-B14F-4D97-AF65-F5344CB8AC3E}">
        <p14:creationId xmlns:p14="http://schemas.microsoft.com/office/powerpoint/2010/main" val="246727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C3D51-83CE-DBD7-EBD9-44C65429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FDDC08-9BE2-DBCA-625D-6FA55424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A9506A77-7704-C392-2784-3679C983B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4580D9-9B72-9B62-A96E-3176C256EFE6}"/>
              </a:ext>
            </a:extLst>
          </p:cNvPr>
          <p:cNvSpPr txBox="1"/>
          <p:nvPr/>
        </p:nvSpPr>
        <p:spPr>
          <a:xfrm>
            <a:off x="0" y="2827229"/>
            <a:ext cx="1219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r>
              <a:rPr lang="es-MX" sz="60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Clama a mí, y yo te responderé, y te enseñaré cosas grandes y ocultas que tú no conoces</a:t>
            </a:r>
            <a:r>
              <a:rPr lang="es-MX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C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9B1818-95E3-909E-EA5B-2701A88E3267}"/>
              </a:ext>
            </a:extLst>
          </p:cNvPr>
          <p:cNvSpPr txBox="1"/>
          <p:nvPr/>
        </p:nvSpPr>
        <p:spPr>
          <a:xfrm>
            <a:off x="0" y="67713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800" dirty="0">
                <a:latin typeface="Aharoni" panose="02010803020104030203" pitchFamily="2" charset="-79"/>
                <a:cs typeface="Aharoni" panose="02010803020104030203" pitchFamily="2" charset="-79"/>
              </a:rPr>
              <a:t>JEREMIAS 33: 3</a:t>
            </a:r>
          </a:p>
        </p:txBody>
      </p:sp>
    </p:spTree>
    <p:extLst>
      <p:ext uri="{BB962C8B-B14F-4D97-AF65-F5344CB8AC3E}">
        <p14:creationId xmlns:p14="http://schemas.microsoft.com/office/powerpoint/2010/main" val="21196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A890C-9534-894B-E484-3546DE3E5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0C517-CFAC-78AF-2A0B-27CA68F9C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D83A316B-4FD3-C3CC-70E0-A170BEA81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9E8F8FB-1FD3-33BC-4DE5-7FF626038E50}"/>
              </a:ext>
            </a:extLst>
          </p:cNvPr>
          <p:cNvSpPr txBox="1"/>
          <p:nvPr/>
        </p:nvSpPr>
        <p:spPr>
          <a:xfrm>
            <a:off x="0" y="1243013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latin typeface="Aharoni" panose="02010803020104030203" pitchFamily="2" charset="-79"/>
                <a:cs typeface="Aharoni" panose="02010803020104030203" pitchFamily="2" charset="-79"/>
              </a:rPr>
              <a:t>Texto áureo             </a:t>
            </a:r>
          </a:p>
          <a:p>
            <a:pPr algn="ctr"/>
            <a:r>
              <a:rPr lang="es-MX" sz="5400" dirty="0">
                <a:latin typeface="Aharoni" panose="02010803020104030203" pitchFamily="2" charset="-79"/>
                <a:cs typeface="Aharoni" panose="02010803020104030203" pitchFamily="2" charset="-79"/>
              </a:rPr>
              <a:t>Zacarias Capitulo 7 Versículo 11</a:t>
            </a:r>
          </a:p>
          <a:p>
            <a:pPr algn="ctr"/>
            <a:r>
              <a:rPr lang="es-MX" sz="5400" b="1" i="0" baseline="3000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s-MX" sz="6000" b="1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Pero no quisieron escuchar, antes volvieron la espalda, y taparon sus oídos para no oír</a:t>
            </a:r>
            <a:r>
              <a:rPr lang="es-MX" sz="4400" b="0" i="0" dirty="0">
                <a:solidFill>
                  <a:srgbClr val="000000"/>
                </a:solidFill>
                <a:effectLst/>
                <a:latin typeface="system-ui"/>
              </a:rPr>
              <a:t>;</a:t>
            </a:r>
            <a:endParaRPr lang="es-CL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46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10236-14B1-C05F-BF7A-D9BFEF5A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80A148-4C8C-D6F6-EFCC-9221BA77B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276355C7-4EC0-EEF0-54E2-D5F57A721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0B95F1-45C2-956C-9FDE-3ED03137CE29}"/>
              </a:ext>
            </a:extLst>
          </p:cNvPr>
          <p:cNvSpPr txBox="1"/>
          <p:nvPr/>
        </p:nvSpPr>
        <p:spPr>
          <a:xfrm>
            <a:off x="0" y="604337"/>
            <a:ext cx="12015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9600" dirty="0">
                <a:latin typeface="Aharoni" panose="02010803020104030203" pitchFamily="2" charset="-79"/>
                <a:cs typeface="Aharoni" panose="02010803020104030203" pitchFamily="2" charset="-79"/>
              </a:rPr>
              <a:t>ISAIAS 50: 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691B4F-8B06-DA06-C144-55148A82A145}"/>
              </a:ext>
            </a:extLst>
          </p:cNvPr>
          <p:cNvSpPr txBox="1"/>
          <p:nvPr/>
        </p:nvSpPr>
        <p:spPr>
          <a:xfrm>
            <a:off x="0" y="2688729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8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Jehová el Señor me dio lengua de sabios, para saber hablar palabras al cansado; despertará mañana tras mañana, despertará mi oído para que oiga como los sabios</a:t>
            </a:r>
            <a:endParaRPr lang="es-CL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527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FCDC9-04A5-E98F-BF4D-2094B1F1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7C4C60-3195-033B-0AE6-C973F30B0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B7FC3B01-F09B-822A-30F8-18730534D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591F4A-F698-6B92-0A10-C1754D3B4ABF}"/>
              </a:ext>
            </a:extLst>
          </p:cNvPr>
          <p:cNvSpPr txBox="1"/>
          <p:nvPr/>
        </p:nvSpPr>
        <p:spPr>
          <a:xfrm>
            <a:off x="0" y="973669"/>
            <a:ext cx="12192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ISAIAS 66: 2</a:t>
            </a:r>
          </a:p>
          <a:p>
            <a:pPr algn="ctr"/>
            <a:r>
              <a:rPr lang="es-MX" sz="5400" b="1" i="0" baseline="3000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s-MX" sz="5400" b="1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Mi mano hizo todas estas cosas, y así todas estas cosas fueron, dice Jehová; pero miraré a aquel que es pobre y humilde de espíritu, y que tiembla a mi palabra</a:t>
            </a:r>
            <a:endParaRPr lang="es-MX" sz="5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s-CL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E7A43-5AC1-B789-A798-B02AE67C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8B8DDA-FAB9-8F92-265E-024CDBE97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53CF3681-7FA7-7DB2-5C31-E021E45CD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F916E5-4D28-81E6-71B7-D04B16A687E4}"/>
              </a:ext>
            </a:extLst>
          </p:cNvPr>
          <p:cNvSpPr txBox="1"/>
          <p:nvPr/>
        </p:nvSpPr>
        <p:spPr>
          <a:xfrm>
            <a:off x="0" y="2965728"/>
            <a:ext cx="12192000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000" i="0" baseline="3000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2 CORINTIOS 5:7 </a:t>
            </a:r>
          </a:p>
          <a:p>
            <a:pPr algn="ctr"/>
            <a:r>
              <a:rPr lang="es-CL" sz="600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(porque por fe andamos, no por vista);</a:t>
            </a:r>
            <a:endParaRPr lang="es-CL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31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DE475-DEA7-090F-AA8D-A56EBB6B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E6628E-3F69-DC99-283A-2CEC5E8D8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9CC23E0D-1F37-C005-9103-3FB9B7357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8F808A-9B93-634E-E7DD-A5701C43D930}"/>
              </a:ext>
            </a:extLst>
          </p:cNvPr>
          <p:cNvSpPr txBox="1"/>
          <p:nvPr/>
        </p:nvSpPr>
        <p:spPr>
          <a:xfrm>
            <a:off x="1" y="2965728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800" b="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Así que la fe es por el oír, y el oír, por la palabra de Dios</a:t>
            </a:r>
            <a:r>
              <a:rPr lang="es-MX" sz="2400" b="0" i="0" dirty="0">
                <a:solidFill>
                  <a:srgbClr val="000000"/>
                </a:solidFill>
                <a:effectLst/>
                <a:latin typeface="system-ui"/>
              </a:rPr>
              <a:t>.</a:t>
            </a:r>
            <a:endParaRPr lang="es-CL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E74615-566E-9703-F3CF-72E9D04D57A7}"/>
              </a:ext>
            </a:extLst>
          </p:cNvPr>
          <p:cNvSpPr txBox="1"/>
          <p:nvPr/>
        </p:nvSpPr>
        <p:spPr>
          <a:xfrm>
            <a:off x="3021806" y="1580634"/>
            <a:ext cx="6415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ROMANOS 10: 17</a:t>
            </a:r>
          </a:p>
        </p:txBody>
      </p:sp>
    </p:spTree>
    <p:extLst>
      <p:ext uri="{BB962C8B-B14F-4D97-AF65-F5344CB8AC3E}">
        <p14:creationId xmlns:p14="http://schemas.microsoft.com/office/powerpoint/2010/main" val="324890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9EF5A-095C-D38D-889C-91940A3A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0FC63C-006F-748E-DD65-3F5A14E58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5D228545-D9DA-5970-5CC7-2369E3BBD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6A5AB00-AC6B-3988-1419-8AB761AD7A28}"/>
              </a:ext>
            </a:extLst>
          </p:cNvPr>
          <p:cNvSpPr txBox="1"/>
          <p:nvPr/>
        </p:nvSpPr>
        <p:spPr>
          <a:xfrm>
            <a:off x="0" y="2688729"/>
            <a:ext cx="1219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i="0" baseline="3000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s-MX" sz="5400" b="1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Mas el que fue sembrado en buena tierra, este es el que oye y entiende la palabra, y da fruto; y produce a ciento, a sesenta, y a treinta por uno.</a:t>
            </a:r>
            <a:endParaRPr lang="es-CL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6A83F87-92AE-5E9A-679F-D9253047E1DF}"/>
              </a:ext>
            </a:extLst>
          </p:cNvPr>
          <p:cNvSpPr txBox="1"/>
          <p:nvPr/>
        </p:nvSpPr>
        <p:spPr>
          <a:xfrm>
            <a:off x="2863453" y="889804"/>
            <a:ext cx="64650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Mateo 13:23</a:t>
            </a:r>
          </a:p>
        </p:txBody>
      </p:sp>
    </p:spTree>
    <p:extLst>
      <p:ext uri="{BB962C8B-B14F-4D97-AF65-F5344CB8AC3E}">
        <p14:creationId xmlns:p14="http://schemas.microsoft.com/office/powerpoint/2010/main" val="18553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D77F0-25DB-1E38-8327-B956DE1B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E5CEDB-2E24-9CC7-4687-4384B70C2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BA2F21C2-3AA0-C81C-E302-8FA7F831E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316D83-32BD-B79C-FEDC-FC06F606F68B}"/>
              </a:ext>
            </a:extLst>
          </p:cNvPr>
          <p:cNvSpPr txBox="1"/>
          <p:nvPr/>
        </p:nvSpPr>
        <p:spPr>
          <a:xfrm>
            <a:off x="0" y="2688729"/>
            <a:ext cx="1219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5400" b="1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Cualquiera, pues, que me oye estas palabras, y las hace, le compararé a un hombre prudente, que edificó su casa sobre la roca</a:t>
            </a:r>
            <a:endParaRPr lang="es-CL" sz="5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8A7AE61-E57D-63E1-B9A7-A1A1480FAC1F}"/>
              </a:ext>
            </a:extLst>
          </p:cNvPr>
          <p:cNvSpPr txBox="1"/>
          <p:nvPr/>
        </p:nvSpPr>
        <p:spPr>
          <a:xfrm>
            <a:off x="2628899" y="1159699"/>
            <a:ext cx="6515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Mateo 7:24</a:t>
            </a:r>
          </a:p>
        </p:txBody>
      </p:sp>
    </p:spTree>
    <p:extLst>
      <p:ext uri="{BB962C8B-B14F-4D97-AF65-F5344CB8AC3E}">
        <p14:creationId xmlns:p14="http://schemas.microsoft.com/office/powerpoint/2010/main" val="27442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77162-6A54-2945-A5C5-647C1653F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34C47E-162B-F68C-0B0F-BD6992447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ACA3B661-EE45-0A5C-25D7-9EFD4DFD14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18D1C84-3551-80D0-27EE-A07C18C232A0}"/>
              </a:ext>
            </a:extLst>
          </p:cNvPr>
          <p:cNvSpPr txBox="1"/>
          <p:nvPr/>
        </p:nvSpPr>
        <p:spPr>
          <a:xfrm>
            <a:off x="0" y="296572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i="0" dirty="0">
                <a:solidFill>
                  <a:srgbClr val="000000"/>
                </a:solidFill>
                <a:effectLst/>
                <a:latin typeface="system-ui"/>
              </a:rPr>
              <a:t>Así que, por sus frutos los conoceréis</a:t>
            </a:r>
            <a:r>
              <a:rPr lang="es-MX" b="0" i="0" dirty="0">
                <a:solidFill>
                  <a:srgbClr val="000000"/>
                </a:solidFill>
                <a:effectLst/>
                <a:latin typeface="system-ui"/>
              </a:rPr>
              <a:t>.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DA3FF1-78E6-D5F0-0DCB-F725A0B47D10}"/>
              </a:ext>
            </a:extLst>
          </p:cNvPr>
          <p:cNvSpPr txBox="1"/>
          <p:nvPr/>
        </p:nvSpPr>
        <p:spPr>
          <a:xfrm>
            <a:off x="2892028" y="1113532"/>
            <a:ext cx="64079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8800" b="1" dirty="0"/>
              <a:t>Mateo 7:20</a:t>
            </a:r>
          </a:p>
        </p:txBody>
      </p:sp>
    </p:spTree>
    <p:extLst>
      <p:ext uri="{BB962C8B-B14F-4D97-AF65-F5344CB8AC3E}">
        <p14:creationId xmlns:p14="http://schemas.microsoft.com/office/powerpoint/2010/main" val="11155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11882-C7DE-0CD8-0315-DF534054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39769-9400-10D0-46AA-72D4AB89F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130937 (Original)">
            <a:hlinkClick r:id="" action="ppaction://media"/>
            <a:extLst>
              <a:ext uri="{FF2B5EF4-FFF2-40B4-BE49-F238E27FC236}">
                <a16:creationId xmlns:a16="http://schemas.microsoft.com/office/drawing/2014/main" id="{1182B63F-BF85-729D-C5A9-83AD1B8C0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B9BB9DC-D6D4-4C4E-EF2D-F9B69C5DA285}"/>
              </a:ext>
            </a:extLst>
          </p:cNvPr>
          <p:cNvSpPr txBox="1"/>
          <p:nvPr/>
        </p:nvSpPr>
        <p:spPr>
          <a:xfrm>
            <a:off x="-2382" y="3150394"/>
            <a:ext cx="1219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600" b="1" i="0" dirty="0">
                <a:solidFill>
                  <a:srgbClr val="000000"/>
                </a:solidFill>
                <a:effectLst/>
                <a:latin typeface="system-ui"/>
              </a:rPr>
              <a:t>Pero sed hacedores de la palabra, y no tan solamente oidores, engañándoos a vosotros mismos. </a:t>
            </a:r>
            <a:endParaRPr lang="es-CL" sz="66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EDCCA1-F893-A1DF-A4F5-9A7B1459BEFF}"/>
              </a:ext>
            </a:extLst>
          </p:cNvPr>
          <p:cNvSpPr txBox="1"/>
          <p:nvPr/>
        </p:nvSpPr>
        <p:spPr>
          <a:xfrm>
            <a:off x="0" y="1142485"/>
            <a:ext cx="12189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SANTIAGO 1:22</a:t>
            </a:r>
          </a:p>
        </p:txBody>
      </p:sp>
    </p:spTree>
    <p:extLst>
      <p:ext uri="{BB962C8B-B14F-4D97-AF65-F5344CB8AC3E}">
        <p14:creationId xmlns:p14="http://schemas.microsoft.com/office/powerpoint/2010/main" val="30585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TM02900722[[fn=Sala de reuniones Ion]]</Template>
  <TotalTime>95</TotalTime>
  <Words>588</Words>
  <Application>Microsoft Office PowerPoint</Application>
  <PresentationFormat>Panorámica</PresentationFormat>
  <Paragraphs>49</Paragraphs>
  <Slides>20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Aharoni</vt:lpstr>
      <vt:lpstr>Algerian</vt:lpstr>
      <vt:lpstr>Arial</vt:lpstr>
      <vt:lpstr>Century Gothic</vt:lpstr>
      <vt:lpstr>system-ui</vt:lpstr>
      <vt:lpstr>Wingdings 3</vt:lpstr>
      <vt:lpstr>Sala de reuniones 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56986636707</dc:creator>
  <cp:lastModifiedBy>56986636707</cp:lastModifiedBy>
  <cp:revision>1</cp:revision>
  <dcterms:created xsi:type="dcterms:W3CDTF">2023-06-21T22:37:39Z</dcterms:created>
  <dcterms:modified xsi:type="dcterms:W3CDTF">2023-06-22T00:13:11Z</dcterms:modified>
</cp:coreProperties>
</file>